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8" r:id="rId5"/>
    <p:sldId id="319" r:id="rId6"/>
    <p:sldId id="268" r:id="rId7"/>
    <p:sldId id="317" r:id="rId8"/>
    <p:sldId id="332" r:id="rId9"/>
    <p:sldId id="328" r:id="rId10"/>
    <p:sldId id="333" r:id="rId11"/>
    <p:sldId id="334" r:id="rId12"/>
    <p:sldId id="335" r:id="rId13"/>
    <p:sldId id="336" r:id="rId14"/>
    <p:sldId id="329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84" autoAdjust="0"/>
    <p:restoredTop sz="90008" autoAdjust="0"/>
  </p:normalViewPr>
  <p:slideViewPr>
    <p:cSldViewPr snapToGrid="0">
      <p:cViewPr varScale="1">
        <p:scale>
          <a:sx n="76" d="100"/>
          <a:sy n="76" d="100"/>
        </p:scale>
        <p:origin x="408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8/2/2018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02T03:25:32.76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5659 10552 1000 0,'-23'-25'28'0,"12"25"7"0,-1-5-35 0,1-5 0 0,-6 5 0 0,0-5 0 15,5 5 11-15,-16 0-11 0,5 0 10 0,0 5-10 16,0-5 8-16,1 5-8 0,-7 0 0 0,1 0 0 15,-1 5 27-15,6 0-1 0,-5 5 0 0,11 0 0 16,-23 0-2-16,6 10-1 0,-1 1 0 0,7 4 0 16,-1 0-23-16,1 6 0 0,0 4-10 0,-1 0 10 15,1 1-8-15,5 4 8 0,0 1 0 0,6 5 0 16,-6-6 0-16,12 6 0 0,-1-6 0 0,-5-4 0 16,17 4 0-16,-11-10 8 0,11 6 0 0,11-1 1 15,-11-9 10-15,17 4 1 0,-5-5 1 0,5 1 0 16,0-6-8-16,6 0-1 0,5-10-1 0,1 0 0 15,-7-4-2-15,13-1 0 0,4-5 0 0,1-11 0 16,0 1-1-16,0-10 0 0,6 5 0 0,-6-5 0 0,-1-6 18 16,-10-4 3-16,11 0 1 0,-6-1 0 15,-5 1-9-15,-7-1-1 0,7-4-1 0,-12-1 0 16,0 1-6-16,-6 5-1 0,12-6 0 0,-23 1 0 0,6-1-12 0,0 6 0 16,-6-11 8-16,0 6-8 0,-6 5 8 0,0-1-8 15,6 6 11-15,-23 5-11 0,6-1 29 0,0 1-1 16,-11 10 0-16,5 0 0 0,-11 5 16 0,5 0 2 15,-5 5 1-15,6 5 0 0,-18 10-37 0,6 0-10 16,0 5 0-16,0 6 0 0,-5 4 0 0,5 1 0 16,0 4-12-16,6 0 4 0,0 6 8 0,5-1-8 15,-5 1 8-15,11 5-8 0,-5-1 8 0,16 1-8 16,-5-1 8-16,-6 6-8 0,12-6 8 0,5 1-8 0,6 0 8 0,0-1-8 16,6-4 8-16,5-1-13 0,1 1 5 0,5-1 8 15,6-4-14-15,5-1 5 0,1-10 1 0,11 1 0 16,-6-1 16-16,6-10 3 0,11-10 1 0,-6 0 0 15,12-5-12-15,0-5 0 0,-5 0 0 0,5-10 0 16,5-5-9-16,-16-5-4 0,5-6-1 0,-5-4 0 16,-6-1 14-16,0 1 0 0,-12-1 0 0,12-4 10 15,-23-1-2-15,6-4-8 0,-6 4 12 0,-11 1-4 16,-1 4 19-16,1-4 3 0,-6-1 1 0,-6 1 0 16,-5 4-1-16,-6 1 0 0,0-1 0 0,0 6 0 15,-12-5-5-15,1 4-1 0,-1 6 0 0,-5 5 0 16,0-6-16-16,-6 11-8 0,-6 0 0 0,-5 10 8 15,5 5-8-15,-5 0 0 0,6-5-10 0,-7 10 10 16,-5 5-11-16,12 5 11 0,-12 0-12 0,17 6 12 16,-11 4-11-16,5 5 11 0,6 1-10 0,0-1 10 0,6 0-9 15,11 6 9-15,-11-1-8 0,11 6 8 0,-5-6-9 0,16 6 9 16,-10-6-10-16,16 6 10 0,0-6-11 16,6 6 11-16,6-1-12 0,0-9 12 0,16-1-10 0,-10-5 10 15,5 6-8-15,11-6 8 0,1 5-11 0,5-9 11 16,0-6-13-16,12 0 5 0,-6-5 8 0,11 0 0 15,6-10 0-15,-11-5 0 0,5 0 0 0,0-5 0 16,0-5 0-16,-5 0 0 0,0-6 0 0,-7 1 0 16,1 0 0-16,-5 0 0 0,-1-6 10 0,-6 1-2 15,1 0-8-15,-12-1 12 0,0-4-4 0,0 5-8 16,0-6 11-16,-11 6-11 0,-1 0 12 0,-5-6-4 16,-5 6 0-16,5-5-8 0,-6 4 17 0,-5 1-3 0,-1 0-1 15,-5-1 0-15,6 1 7 0,-12 0 0 0,6 4 1 16,-12 6 0-16,12-5-13 0,-17 5-8 0,11 0 8 0,-17 10-8 15,6-6 8-15,0 11-8 0,-6-5 10 0,12 10-10 16,-6 0 0-16,11 6 0 0,-17-1 0 0,11 5 0 16,1 5 0-16,-1 0-12 0,7 1 12 0,-1 4-13 15,0 5 13-15,0 1-11 0,6-1 11 0,0 6-10 16,6-1 10-16,-1 0-8 0,1 1 8 0,5-1-8 16,12-4 8-16,0-1-13 0,-1 1 5 0,18 4 8 15,-6-5-13-15,-5 1 5 0,16-6 8 0,1-5-13 16,-1 6 13-16,12-6 0 0,0-5-10 0,-6-5 10 15,12 0 0-15,-1-5 0 0,1-5 0 0,5-5 0 16,-5-5-9-16,5 0 9 0,-6-10-12 0,1-5 12 16,-6-1 0-16,0 1 0 0,-12-6 0 0,6-4 0 15,-5 5 0-15,-12-1 14 0,0-4-4 0,6-1-1 0,-12 1 6 16,-5-1 1-16,0 1 0 0,-12 0 0 0,0-1 2 16,-5 1 1-16,-6-1 0 0,0 1 0 0,-6-1-4 15,-6 1-1-15,7 5 0 0,-13-6 0 0,1 11-6 0,-6-6 0 16,6 6-8-16,-6 0 12 0,-11 10-1 0,5-1-1 15,7 6 0-15,-13 5 0 0,12 0-10 0,6 0 0 16,-6 10 0-16,12 0 8 0,-12 0-8 0,0 5 0 16,12 6-10-16,-1 4 10 0,1 5-8 0,-1 0 8 15,12 6 0-15,-11-1-9 0,16 1 0 0,-11 4 0 16,6-5 0-16,6 6 0 0,5-1 9 0,6-4-10 16,-11-1 10-16,22 0-10 0,-11 6 10 0,17-11-13 15,-11 6 5-15,17-1 8 0,0-5-17 0,5-4 4 0,6-1 1 16,0 0 0-16,12-5 4 0,0-5 8 0,5-5-13 0,6 1 5 15,0-6 8-15,-6-6 0 0,6 1 0 0,-6-5-8 16,6-5 8-16,-5 0 0 0,-7 0 0 16,1-6 0-16,-6-4 0 0,-6-5 9 0,0 4-9 0,-5 1 0 15,-7-5 11-15,-5 4-11 0,0 1 10 0,-5-5-10 16,-1-1 12-16,-5 6-4 0,-6-5-8 0,-6-1 12 16,1 6-2-16,-1 5-1 0,-6-1 0 0,-5-4 0 15,0 5-1-15,-5 5-8 0,-7-1 12 0,1 6-4 16,-1 0 0-16,-11 0 0 0,0 5 0 0,-5 0 0 15,5 0-8-15,0 5 0 0,-6 10 0 0,6 0 0 16,1-5 0-16,-7 10 0 0,6-5 0 0,0 11 0 16,0-1-11-16,12 0 3 0,-12 6 0 0,11-1 0 15,1 5 8-15,11 1-10 0,-12-1 10 0,18 0-10 16,0-4 10-16,-1-1 9 0,7 5-1 0,5 1-8 0,0-11-8 0,5 5-9 16,1 1-2-16,11-6 0 0,-6-5 10 15,18 5 9-15,-12-4-13 0,11-6 5 0,1 0 8 0,11-5-10 16,0-5 10-16,5-5-10 0,-5 5 10 0,0-10 0 15,6 0 0-15,-1-6 0 0,1 1 0 0,-6 0 0 16,0-5 0-16,-6 0 8 0,0-6-8 0,-6 1 9 16,1 0-9-16,-12 4 10 0,6-9-10 0,-6 5 12 15,-11-6-12-15,-1 1 12 0,-5 10 0 0,0-6 0 16,-5 1 0-16,-1 5 0 0,-5-6 2 0,-7 11 1 16,7 0 0-16,-12-5 0 0,-5 5-15 0,-6-1 8 15,-1 6-8-15,1 0 0 0,-6 0 0 0,-11 5 0 16,5 0 0-16,-5 10 0 0,6 0 0 0,-7 5 0 0,7-5-8 15,-7 10 8-15,13 1 0 0,-7 4 0 0,6 0 0 0,6 0 0 16,11 1 0-16,-11 4-10 0,11-5 10 0,0 5-12 16,6 1 12-16,0-6-10 0,6 0 10 0,5 1-10 15,0 4 1-15,6-5 0 0,0 0 0 0,12 1 0 16,5-6 9-16,-6 0-12 0,12 0 12 0,0 0-12 16,0 1 12-16,5-6-13 0,12-5 5 0,-11 0 8 15,16 0 0-15,-5-5 0 0,0-5 0 0,0 0 0 16,0 0 0-16,5-5 0 0,-5-1 0 0,-6-4 0 15,0 0 0-15,-5 0 0 0,-1-5 0 0,-5 4 8 16,-6 1-8-16,0 0 10 0,6 0-10 0,-17-5 10 16,0 4-1-16,-1 1 0 0,-10 0 0 0,-1 0 0 15,0 0 3-15,-5-1 1 0,-6 1 0 0,5 0 0 0,-16 5-2 16,5 0-1-16,-5 5 0 0,-1 0 0 16,1 0-10-16,-7 0 10 0,13 5-10 0,-18 0 10 0,-6 0-10 15,12 5 0-15,5 0 0 0,-5 5 0 0,6 0 0 0,5 0 0 16,-5 5-10-16,5 0 10 0,0 1-8 0,6-1 8 15,0 0 0-15,11 0-9 0,-11 0 9 0,11 6-13 16,6-6 5-16,0 0 8 0,0 5-14 0,6 1 5 16,11-1 1-16,-11-5 0 0,5 5-5 0,12-5-1 15,0 1 0-15,11-1 0 0,-11-5 2 0,17 0 0 16,-1-5 0-16,1 5 0 0,12-10 12 0,-18 5 0 16,11-10 0-16,1 5 0 0,-6-10 0 0,5 5 0 15,-5-10-8-15,0 5 8 0,-6-5 0 0,1-6 0 16,-1 1 0-16,-11 0 10 0,5 0-10 0,-17-1 10 0,1-4-10 0,5 5 10 15,-17-6 3-15,6 1 1 0,-6 0 0 16,0-1 0-16,-6 1 2 0,6 0 1 0,-17 0 0 0,0 4 0 16,11 1-7-16,-22 0-2 0,5 5 0 0,-6-1 0 15,-5 1-8-15,0 0 0 0,0 5 9 0,-6-5-9 16,0 15 0-16,0-5 0 0,12 0 0 0,-12 10 0 16,0 0 10-16,6 10-2 0,-1-5-8 0,7 5 12 15,-1 0-12-15,1 6 0 0,11-1 0 0,0 5 0 16,5 6 0-16,1-1-10 0,11 0 2 0,0-4 0 15,6 4-12-15,5-5-1 0,0-4-1 0,1 4 0 16,11-10-6 0,-1 5-2-16,1-4 0 0,6-6 0 0,-1-5 17 0,6 0 3 0,1-5 1 0,4-5 0 15,1-5 9-15,6 0 0 0,-6-6 0 0,0 1 0 16,0 0 9-16,5-10-9 0,-16-1 12 0,-1 1-12 16,1 0 11-16,-1-1-11 0,-5 1 10 0,-12 5-10 15,1-6 13-15,-7 6-3 0,1 5-1 0,-6 0 0 0,-6 5 6 0,-5 0 1 16,0-1 0-16,-6 6 0 15,-1 5-40-15,-10 0-8 0,-1 10-2 0,-5 1-612 16,-11 4-122-16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02T03:26:57.69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10251 6527 1238 0,'0'0'27'0,"17"-5"5"0,0-6 2 0,6 6 2 0,6-5-36 0,-1 5 0 0,1-5 0 0,5 0 0 15,-6 0 0-15,6 5 0 0,-5 0 0 0,5 0 0 16,-5-1 0-16,5 1 0 0,-6 5 0 0,6 0 0 16,-5 0 0-16,5 11 0 0,-11-1 0 0,5 0 0 15,1 0 0-15,-1 5 0 0,1-5 0 0,-1 5-9 16,1 6 9-16,-1-11 0 0,12 5 0 0,0-5 0 16,0 5 0-16,11 1 14 0,1-6-3 0,5 0-1 15,0 5 0-15,5-5 0 0,1 5 0 0,0 1 0 16,11-1 16-16,0-5 3 0,-12 0 1 0,12 0 0 15,1-5-9-15,4 5-1 0,7-5-1 0,-1 0 0 16,6 0 6-16,6 1 2 0,-6 4 0 0,6-10 0 16,-6 0-27-16,6 0 0 0,0 0 0 0,6 0 0 0,-6 0 0 15,11 0 0-15,-6 0 0 0,1 0 0 0,0-5 0 0,5 5 0 16,-6-5 12-16,1 5-4 0,-1-6 0 16,1 6 0-16,11 0 0 0,-6 0 0 0,-5 0 0 0,-1 0 0 15,-5 0 0-15,11 0 0 0,-5 0-8 0,5 0 0 16,-11 0 0-16,6 0 0 0,5 0 0 0,-5 6 0 15,-12-6 0-15,11-6 0 0,1 6 0 0,-6-10 0 16,-23 5 0-16,17 0 8 0,11 0-8 0,-16 5 12 16,-12-5-12-16,0 5 12 0,0 0-12 0,-5 0 0 15,-12 0 0-15,-12 0 8 0,1 5 0 0,-6-5 0 16,-1 5 0-16,-4 5 0 0,-7-5-8 0,-11 0 8 16,6-5-8-16,-6 11 8 0,12-6 10 0,-7 5 2 0,-22-10 0 15,0 0 0-15,12 10-20 0,-12-10 0 0,0 0 0 0,0 0 0 16,-6 10 0-16,-5-5 0 0,11-5 8 0,-17 10-8 15,-6-10 0-15,0 5 8 0,17 0-8 0,-16-5 0 16,-13 0 22-16,13-5-2 0,-7 0-1 0,6 5 0 16,-5 0-6-16,-6-5-1 0,-12 0 0 0,6 5 0 15,6-5-4-15,-12 0 0 0,-22 0-8 0,5 0 12 16,12 0-12-16,-17-5 0 0,-6 5 0 0,-6 0 0 16,0-1 0-16,-5 6 0 0,10-10 0 0,-10 10 0 15,-12-5 0-15,0 0 0 0,18 0 0 0,-18 5 0 16,0 0 0-16,0 0 0 0,6 0 0 0,-6 0 0 15,6 0 0-15,-6 0 8 0,-6 0-8 0,6 0 0 16,-5 0 0-16,-1 5 0 0,1 0 0 0,5 0 0 16,0-5 19-16,0 0 1 0,6 5 0 0,-6-5 0 0,6 5-31 15,-6-5-5-15,6 6-2 0,6-1 0 0,-1 0 18 16,1-5 0-16,5 5 0 0,0 0 0 0,0-5 0 0,1 0 0 16,-1 5 0-16,-6-5 0 0,1 5 0 0,-1-5 0 15,7 0 0-15,-1 0 0 0,6 5 0 0,0 0 0 16,-6 0 0-16,12-5 0 0,-7 0 16 0,1 0 0 15,0 0 0-15,6-5 0 0,-6 5-26 0,0 0-5 16,5 0-1-16,1 5 0 0,5-5 16 0,6 0 0 16,0 0 0-16,0-5 0 0,0 5 0 0,1-5 0 15,4 5 0-15,-5-5 0 0,6 0 0 0,5 0 8 16,6 5-8-16,1-5 0 0,4 5 10 0,1-5-10 16,0 5 8-16,11-5-8 0,-5 5 8 0,5-5-8 15,6 5 8-15,0 0-8 0,11 0 14 0,6 0-2 0,0 0-1 0,0 0 0 16,0 0-11-16,11 10-12 0,7-5 2 0,-1 0 1 15,5 5 9-15,7-5-12 0,17-5 12 16,-1 10-12-16,12 0 12 0,11 5 11 0,1-10-3 0,11 1 0 16,-1-1-8-16,13 5 0 0,-1-5-12 0,17 0 12 15,6-5 0-15,6 5 0 0,5 0 0 0,-5-5 12 16,11 0-12-16,0 0 0 0,5 0 0 0,1 0 0 16,0 5 0-16,0-5 0 0,-1-5 0 0,7 5 0 15,-6 5 0-15,5-5 0 0,0 0 0 0,-5 5 0 16,6-5 10-16,-1 0-10 0,1-5 12 0,-1 5-12 15,0 0 11-15,-5 0-11 0,6 0 10 0,-12 0-10 16,-12-5 0-16,7 0 0 0,10 5 0 0,-5-5 0 16,-17 5 10-16,-5 0-10 0,-7 0 10 0,7-5-10 15,4 5 12-15,-16-5-4 0,-17 10-8 0,6-5 12 16,-7 0-12-16,-5 0 0 0,-22 0 0 0,-1 0 0 0,-11 0 0 16,0-5 0-16,-6 5 0 0,-11 0 0 0,-18 0 0 15,13 0 0-15,-7 0 0 0,-11 0-625 16,0 0-126-16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02T03:26:59.24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4781 7737 352 0,'-28'0'8'0,"16"0"1"0,-16 0 1 0,5 0 0 0,-5 0-10 0,11 0 0 16,-12 0 0-16,6 0 0 0,6 5 0 0,-6-5 0 16,6-5 0-16,0 5 0 0,17 0 0 0,-11 0 8 15,-6 0 2-15,17 0 0 0,0 0 47 0,0 0 10 16,-12-5 1-16,12 5 1 0,0 0 0 0,0 0 0 16,0 0 0-16,0 0 0 0,17 0-22 0,6 0-5 15,6 0-1-15,-12 0 0 0,23 5-14 0,-12 0-3 0,6-5-1 16,1 5 0-16,10 0-7 0,6-5 0 0,6 5-1 0,0-5 0 15,6 0 5-15,5 0 2 0,18-5 0 0,-1 5 0 16,7 0 7-16,4 0 2 0,1 0 0 16,6-5 0-16,5 0-8 0,0 5-2 0,18-5 0 0,-7 0 0 15,1 0-8-15,0 5-1 0,-6-5-1 0,5 5 0 16,1 0-11-16,5-5 0 0,6 5 9 0,-5 0-9 16,-7 0 24-16,1 0 1 0,0 0 0 0,-1 0 0 15,-5 0-25-15,0 0 0 0,0 0-9 0,0 0 9 16,-11 0 0-16,-1 5 12 0,1-5 0 0,-1 0 0 15,1 0-12-15,-6 5 0 0,5 0 0 0,-5 0 0 16,-6 0 8-16,0-5-8 0,1 0 11 0,-13 5-11 16,1 0 0-16,6-5 0 0,-12 0 0 0,5 0 0 15,-10 0 0-15,5 0 0 0,6 0 0 0,-6 5 0 16,0 0 12-16,0 0-12 0,-6-5 12 0,6 0-12 16,-5 0 0-16,5 0 0 0,0 0 0 0,-6 0 0 0,12 0 0 0,-12 0 0 15,6 0 0-15,-5 0 0 0,-1 5 0 0,-5-5 0 16,-6 5 0-16,0-5 0 0,0 0 0 0,0 0 0 15,0 5 0-15,-6-5 0 0,0-5 8 0,6 5-8 16,0 0 0-16,0 0 0 0,0 0 0 0,0-5 0 16,-6 0 0-16,1 5 0 0,-1 0 0 0,-5 0 0 15,-6 0 0-15,-1 0 0 0,1 0 8 0,-6 5-8 16,-11 0 0-16,0 0 0 0,0-5 12 0,-6 6-12 16,0-6 12-16,-17 0-12 0,0 0 0 0,11 5 0 15,1-5 0-15,-12 0 0 0,0 0 0 0,0 0 0 16,0 0 0-16,-6 15 0 0,0-5 13 0,-11-5-4 0,0 0-1 0,0 0 0 15,-6 0-8-15,1 0 0 0,-13-5 0 0,1 0 0 16,6 5 8-16,-18 0 0 0,1 0 0 0,-7 0 0 16,-5 1-8-16,0-6 0 0,0 5 0 0,-5 0-11 15,-1 0 11-15,0 0 0 0,-5-5 0 0,0 5 0 16,-1 0 0-16,-11 0 0 0,1-5 8 0,-7 5-8 16,1 0 0-16,-1 0 0 0,1 0 0 0,-1 0 0 15,-5-10 0-15,0 5 0 0,-6 5 0 0,6-10 0 16,-6 5 19-16,0-5-1 0,-5 5 0 0,5 0 0 15,6 0-18-15,-6 5 0 0,0-5 8 0,0-5-8 16,0 5 0-16,0-5 0 0,0 5 0 0,1 0 0 16,-1 0 0-16,0 0 0 0,11-5 0 0,-5 5 0 15,-6 0 0-15,6 0-9 0,-6 0 9 0,1 0-8 16,10-5 8-16,-5 5 0 0,5 0 10 0,1-5-10 16,-1 0 11-16,1 0-11 0,5-5 12 0,0 0-12 15,1 4 0-15,-1 1 0 0,-6 0 0 0,7-5-12 0,-1 0 12 0,6 5 10 16,0 5-2-16,5-10 0 0,-10 0 0 0,5 5 0 15,0-5 0-15,-1-1 0 0,-4 6 0 0,5-5-8 16,-6 5 12-16,6 0-4 0,5 0-8 0,1 0 0 16,0 0 0-16,-1-5 8 0,7 5-8 0,-1-5 0 15,6-1 0-15,0 6 8 0,-6-5-8 0,6 5 0 16,0 0 0-16,0-5 0 0,-5 5 0 0,-1 5 0 16,12-5 0-16,-1 5 0 0,7-5 0 0,-6 5 0 15,5-5 0-15,0 5 0 0,12-5 0 0,0 5 0 16,6-5 0-16,-1 5 0 0,6 0 0 0,6 0 0 0,0 0 0 15,6 0 0-15,5-5 0 0,6 5 0 16,0 0 0-16,0 0 0 0,0 0-8 0,17 5 8 0,6 5-10 16,0-5 10-16,17 0-9 0,5-5 9 0,12 0-8 0,0 0 8 15,23 0 0-15,-12 0 0 0,18 0 0 0,5 0 0 16,0 0 0-16,12 0 0 0,-1 0 8 0,18 0-8 16,-1 0 9-16,12 0-9 0,-5 0 12 0,11 0-12 15,-6 0 13-15,11 5-4 0,6-5-1 0,6 5 0 16,0 0 2-16,-6-5 0 0,6 5 0 0,0 0 0 15,11 0-10-15,-5-5 12 0,-12 5-12 0,5 0 12 16,1 6-4-16,0-6 0 0,0 0 0 0,6 0 0 16,-7 5 4-16,-4 0 1 0,-1-5 0 0,-6 0 0 15,1 5-3-15,-1-5-1 0,-5 0 0 0,-6 0 0 16,0 6-1-16,0-11-8 0,0 5 12 0,-6 0-4 16,-11 0 4-16,0 0 1 0,-11 0 0 0,-6-5 0 0,-6 0-13 15,-6 0 0-15,-5 0 0 0,0-5 0 0,-6 5 0 0,-11 0 0 16,-1 0 0-16,-11-5 9 0,1 5-9 0,-12 0 12 15,-6 5-12-15,0-5 12 0,-5-5-12 0,-7 5 0 16,-5 0 0-16,-5 0 0 0,-12 0 0 0,0 0 0 16,11-5 0-16,-11 5 0 15,0 0-27-15,0 0-7 0,0 0-2 0,-17 0-589 16,0 0-119-16</inkml:trace>
</inkml:ink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8/2/2018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0344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Teacher</a:t>
            </a:r>
            <a:r>
              <a:rPr lang="en-US" baseline="0" dirty="0"/>
              <a:t> notes: Use one of the categories to do a class-wide analysis of mean and median (ex </a:t>
            </a:r>
            <a:r>
              <a:rPr lang="mr-IN" baseline="0" dirty="0"/>
              <a:t>–</a:t>
            </a:r>
            <a:r>
              <a:rPr lang="en-US" baseline="0" dirty="0"/>
              <a:t> if you choose hours spent on social media, you can use each group’s answers and then find the mean and median of those)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54558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  <a:p>
            <a:pPr lvl="5"/>
            <a:r>
              <a:t>Sixth</a:t>
            </a:r>
          </a:p>
          <a:p>
            <a:pPr lvl="6"/>
            <a:r>
              <a:t>Seventh</a:t>
            </a:r>
          </a:p>
          <a:p>
            <a:pPr lvl="7"/>
            <a:r>
              <a:t>Eighth</a:t>
            </a:r>
          </a:p>
          <a:p>
            <a:pPr lvl="8"/>
            <a:r>
              <a:t>Ninth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E9AC-F15C-4FA0-A6F1-298829FA691D}" type="datetimeFigureOut">
              <a:rPr lang="en-US"/>
              <a:t>8/2/2018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6352" y="4596384"/>
            <a:ext cx="9375647" cy="826516"/>
          </a:xfrm>
        </p:spPr>
        <p:txBody>
          <a:bodyPr>
            <a:noAutofit/>
          </a:bodyPr>
          <a:lstStyle/>
          <a:p>
            <a:r>
              <a:rPr lang="en-US" sz="2000" dirty="0"/>
              <a:t>Topic: Measures of Center and Spread</a:t>
            </a:r>
          </a:p>
          <a:p>
            <a:r>
              <a:rPr lang="en-US" sz="2000" dirty="0"/>
              <a:t>EQ: What are mode and range and what do they tell us about a data set?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2FE6E8-0F61-4832-A5C6-CF07ECA6F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8102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74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  Exit Pass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09610" y="2118731"/>
            <a:ext cx="5437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9, 2, 15, 7, 3, 21, 2, 1, 11, 20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5687" y="3479179"/>
            <a:ext cx="98353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/>
              <a:t>On a piece of paper, write the mean, median, mode and range for the above set of numbers</a:t>
            </a:r>
          </a:p>
          <a:p>
            <a:pPr marL="457200" indent="-457200">
              <a:buFont typeface="Arial" charset="0"/>
              <a:buChar char="•"/>
            </a:pPr>
            <a:endParaRPr lang="en-US" sz="2800" dirty="0"/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Hand in to me when done and complete summary</a:t>
            </a:r>
          </a:p>
        </p:txBody>
      </p:sp>
    </p:spTree>
    <p:extLst>
      <p:ext uri="{BB962C8B-B14F-4D97-AF65-F5344CB8AC3E}">
        <p14:creationId xmlns:p14="http://schemas.microsoft.com/office/powerpoint/2010/main" val="15217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5977900"/>
            <a:ext cx="1455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Summary: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977900"/>
            <a:ext cx="1219200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ight Arrow 6"/>
          <p:cNvSpPr/>
          <p:nvPr/>
        </p:nvSpPr>
        <p:spPr>
          <a:xfrm rot="8845994">
            <a:off x="1520211" y="5114600"/>
            <a:ext cx="981068" cy="527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74976" y="4547616"/>
            <a:ext cx="5897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Complete your summary by answering the EQ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Measures of Center and Spread</a:t>
            </a:r>
            <a:br>
              <a:rPr lang="en-US"/>
            </a:br>
            <a:r>
              <a:rPr lang="en-US"/>
              <a:t>EQ: </a:t>
            </a:r>
            <a:r>
              <a:rPr lang="en-US" sz="2900"/>
              <a:t>What are mode and range and what do they tell us about a data set? 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34811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F957B-EC16-4288-8598-21A7358A5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Review from last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5400E-C3B0-426D-B169-D4EFCEE8C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59" y="2190748"/>
            <a:ext cx="10835641" cy="4377319"/>
          </a:xfrm>
        </p:spPr>
        <p:txBody>
          <a:bodyPr numCol="2">
            <a:normAutofit/>
          </a:bodyPr>
          <a:lstStyle/>
          <a:p>
            <a:r>
              <a:rPr lang="en-AU" sz="2400" i="1" dirty="0"/>
              <a:t>In groups of four, find the mean and median of your group in the following four categories:</a:t>
            </a:r>
          </a:p>
          <a:p>
            <a:pPr marL="914400" lvl="1" indent="-457200">
              <a:buFont typeface="+mj-lt"/>
              <a:buAutoNum type="arabicPeriod"/>
            </a:pPr>
            <a:endParaRPr lang="en-AU" sz="2400" i="1" dirty="0"/>
          </a:p>
          <a:p>
            <a:pPr marL="914400" lvl="1" indent="-457200">
              <a:buFont typeface="+mj-lt"/>
              <a:buAutoNum type="arabicPeriod"/>
            </a:pPr>
            <a:r>
              <a:rPr lang="en-AU" sz="2400" i="1" dirty="0"/>
              <a:t>The number of siblings you each have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400" i="1" dirty="0"/>
              <a:t>The number of pets you each own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400" i="1" dirty="0"/>
              <a:t>The number of hours you each spend on social media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400" i="1" dirty="0"/>
              <a:t>The number of hours sleep you each get </a:t>
            </a:r>
          </a:p>
          <a:p>
            <a:pPr marL="457200" lvl="1" indent="0">
              <a:buNone/>
            </a:pPr>
            <a:endParaRPr lang="en-AU" sz="2400" i="1" dirty="0"/>
          </a:p>
          <a:p>
            <a:pPr marL="457200" lvl="1" indent="0">
              <a:buNone/>
            </a:pPr>
            <a:r>
              <a:rPr lang="en-AU" sz="2400" b="1" i="1" dirty="0"/>
              <a:t>Be prepared to share your group’s answers with the class, as we’ll be using this data to do a class-wide survey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C2C9E76-7EF0-4CB2-95D7-470C19A02886}"/>
                  </a:ext>
                </a:extLst>
              </p14:cNvPr>
              <p14:cNvContentPartPr/>
              <p14:nvPr/>
            </p14:nvContentPartPr>
            <p14:xfrm>
              <a:off x="1694520" y="3771720"/>
              <a:ext cx="423000" cy="4248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C2C9E76-7EF0-4CB2-95D7-470C19A0288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78680" y="3708360"/>
                <a:ext cx="454320" cy="55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BE8F748-3C1B-4CEF-B394-EDFF7E365FC1}"/>
                  </a:ext>
                </a:extLst>
              </p14:cNvPr>
              <p14:cNvContentPartPr/>
              <p14:nvPr/>
            </p14:nvContentPartPr>
            <p14:xfrm>
              <a:off x="3690360" y="2316600"/>
              <a:ext cx="2283480" cy="1627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BE8F748-3C1B-4CEF-B394-EDFF7E365FC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674520" y="2253240"/>
                <a:ext cx="231480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2219083-AF11-4E14-A420-71C5D0CD8B49}"/>
                  </a:ext>
                </a:extLst>
              </p14:cNvPr>
              <p14:cNvContentPartPr/>
              <p14:nvPr/>
            </p14:nvContentPartPr>
            <p14:xfrm>
              <a:off x="1612440" y="2748960"/>
              <a:ext cx="2671200" cy="1058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2219083-AF11-4E14-A420-71C5D0CD8B4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596600" y="2685600"/>
                <a:ext cx="2702520" cy="23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180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0" y="5998464"/>
            <a:ext cx="1219200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0" y="5998464"/>
            <a:ext cx="1455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Summary:</a:t>
            </a:r>
          </a:p>
        </p:txBody>
      </p:sp>
      <p:sp>
        <p:nvSpPr>
          <p:cNvPr id="15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Measures of Center and Spread</a:t>
            </a:r>
            <a:br>
              <a:rPr lang="en-US"/>
            </a:br>
            <a:r>
              <a:rPr lang="en-US"/>
              <a:t>EQ: </a:t>
            </a:r>
            <a:r>
              <a:rPr lang="en-US" sz="2900"/>
              <a:t>What are mode and range and what do they tell us about a data set? 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42187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/>
          </a:bodyPr>
          <a:lstStyle/>
          <a:p>
            <a:r>
              <a:rPr lang="en-US" dirty="0"/>
              <a:t>Measures of Center and Spread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mode and range </a:t>
            </a:r>
            <a:r>
              <a:rPr lang="en-US" sz="2900"/>
              <a:t>and what do they tell us about a data set? </a:t>
            </a:r>
            <a:endParaRPr lang="en-US" sz="2900" dirty="0"/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2853488" y="1790700"/>
            <a:ext cx="1224" cy="50673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0098637" y="6499820"/>
            <a:ext cx="632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4CACCDE-157F-4A6B-9C19-7F1BCA0C7867}"/>
              </a:ext>
            </a:extLst>
          </p:cNvPr>
          <p:cNvSpPr txBox="1"/>
          <p:nvPr/>
        </p:nvSpPr>
        <p:spPr>
          <a:xfrm>
            <a:off x="0" y="1944386"/>
            <a:ext cx="29532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does range tell us?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62580C1-03F7-4610-9E4E-0F76A6CBE828}"/>
              </a:ext>
            </a:extLst>
          </p:cNvPr>
          <p:cNvSpPr txBox="1"/>
          <p:nvPr/>
        </p:nvSpPr>
        <p:spPr>
          <a:xfrm>
            <a:off x="3380160" y="1901052"/>
            <a:ext cx="8585099" cy="12212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/>
              <a:t>Range describes how spread out the data is.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/>
              <a:t>The distance from the smallest number to the largest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/>
              <a:t>It is the maximum number subtracting the minimum number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1B62078-D135-4AFC-AC6A-7E5BE57E9D99}"/>
              </a:ext>
            </a:extLst>
          </p:cNvPr>
          <p:cNvSpPr txBox="1"/>
          <p:nvPr/>
        </p:nvSpPr>
        <p:spPr>
          <a:xfrm>
            <a:off x="43385" y="3455938"/>
            <a:ext cx="29997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does mode tell us?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631C0E7-A6A0-49A4-8181-83036B4C141A}"/>
              </a:ext>
            </a:extLst>
          </p:cNvPr>
          <p:cNvSpPr txBox="1"/>
          <p:nvPr/>
        </p:nvSpPr>
        <p:spPr>
          <a:xfrm>
            <a:off x="3380159" y="3455939"/>
            <a:ext cx="6791707" cy="830997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/>
              <a:t>Mode describes the middle of the data. It is the score that occurs the most often.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1374375-9C90-41B3-A35A-BBF39568352C}"/>
              </a:ext>
            </a:extLst>
          </p:cNvPr>
          <p:cNvSpPr txBox="1"/>
          <p:nvPr/>
        </p:nvSpPr>
        <p:spPr>
          <a:xfrm>
            <a:off x="43385" y="4571291"/>
            <a:ext cx="2308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Example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430D23B-E2E2-4C6E-93D0-47D4D68D2CEA}"/>
              </a:ext>
            </a:extLst>
          </p:cNvPr>
          <p:cNvSpPr txBox="1"/>
          <p:nvPr/>
        </p:nvSpPr>
        <p:spPr>
          <a:xfrm>
            <a:off x="3308666" y="4571291"/>
            <a:ext cx="686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1, 1, 4, 6, 6, 7, 8, 11, 12, 12, 12, 15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D9CBEB3-AA84-4FA1-B4C7-E8054363A640}"/>
              </a:ext>
            </a:extLst>
          </p:cNvPr>
          <p:cNvSpPr txBox="1"/>
          <p:nvPr/>
        </p:nvSpPr>
        <p:spPr>
          <a:xfrm>
            <a:off x="3308666" y="5150331"/>
            <a:ext cx="3374337" cy="160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Minimum number : 1</a:t>
            </a:r>
          </a:p>
          <a:p>
            <a:r>
              <a:rPr lang="en-AU" sz="2400" dirty="0"/>
              <a:t>Maximum number : 15</a:t>
            </a:r>
          </a:p>
          <a:p>
            <a:endParaRPr lang="en-AU" sz="2400" dirty="0"/>
          </a:p>
          <a:p>
            <a:r>
              <a:rPr lang="en-AU" sz="2400" b="1" dirty="0">
                <a:solidFill>
                  <a:srgbClr val="FF0000"/>
                </a:solidFill>
              </a:rPr>
              <a:t>Range : 15 - 1 = 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3B33BE5-71C8-4704-AF75-257251075CC2}"/>
              </a:ext>
            </a:extLst>
          </p:cNvPr>
          <p:cNvSpPr txBox="1"/>
          <p:nvPr/>
        </p:nvSpPr>
        <p:spPr>
          <a:xfrm>
            <a:off x="7620764" y="5147964"/>
            <a:ext cx="434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>
                <a:solidFill>
                  <a:srgbClr val="7030A0"/>
                </a:solidFill>
              </a:rPr>
              <a:t>Mode : 12 (occurs three times)</a:t>
            </a:r>
          </a:p>
        </p:txBody>
      </p:sp>
    </p:spTree>
    <p:extLst>
      <p:ext uri="{BB962C8B-B14F-4D97-AF65-F5344CB8AC3E}">
        <p14:creationId xmlns:p14="http://schemas.microsoft.com/office/powerpoint/2010/main" val="112130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 animBg="1"/>
      <p:bldP spid="56" grpId="0"/>
      <p:bldP spid="57" grpId="0" animBg="1"/>
      <p:bldP spid="58" grpId="0"/>
      <p:bldP spid="59" grpId="0"/>
      <p:bldP spid="60" grpId="0"/>
      <p:bldP spid="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E197F-33CC-4642-97AD-718C6BD5B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93" y="600062"/>
            <a:ext cx="10058400" cy="734183"/>
          </a:xfrm>
        </p:spPr>
        <p:txBody>
          <a:bodyPr>
            <a:normAutofit/>
          </a:bodyPr>
          <a:lstStyle/>
          <a:p>
            <a:r>
              <a:rPr lang="en-AU" sz="3600" dirty="0"/>
              <a:t>Guided Practice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B71A79-AE7A-4617-B9C4-1BC55639572A}"/>
              </a:ext>
            </a:extLst>
          </p:cNvPr>
          <p:cNvSpPr txBox="1"/>
          <p:nvPr/>
        </p:nvSpPr>
        <p:spPr>
          <a:xfrm>
            <a:off x="0" y="1586926"/>
            <a:ext cx="12192000" cy="56323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AU" dirty="0"/>
          </a:p>
          <a:p>
            <a:endParaRPr lang="en-AU" dirty="0"/>
          </a:p>
          <a:p>
            <a:r>
              <a:rPr lang="en-AU" dirty="0"/>
              <a:t>Minimum</a:t>
            </a:r>
          </a:p>
          <a:p>
            <a:endParaRPr lang="en-AU" dirty="0"/>
          </a:p>
          <a:p>
            <a:r>
              <a:rPr lang="en-AU" dirty="0"/>
              <a:t>Maximum</a:t>
            </a:r>
          </a:p>
          <a:p>
            <a:endParaRPr lang="en-AU" dirty="0"/>
          </a:p>
          <a:p>
            <a:r>
              <a:rPr lang="en-AU" dirty="0"/>
              <a:t>Range</a:t>
            </a:r>
          </a:p>
          <a:p>
            <a:endParaRPr lang="en-AU" dirty="0"/>
          </a:p>
          <a:p>
            <a:r>
              <a:rPr lang="en-AU" dirty="0"/>
              <a:t>Mode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Minimum</a:t>
            </a:r>
          </a:p>
          <a:p>
            <a:endParaRPr lang="en-AU" dirty="0"/>
          </a:p>
          <a:p>
            <a:r>
              <a:rPr lang="en-AU" dirty="0"/>
              <a:t>Maximum</a:t>
            </a:r>
          </a:p>
          <a:p>
            <a:endParaRPr lang="en-AU" dirty="0"/>
          </a:p>
          <a:p>
            <a:r>
              <a:rPr lang="en-AU" dirty="0"/>
              <a:t>Range</a:t>
            </a:r>
          </a:p>
          <a:p>
            <a:endParaRPr lang="en-AU" dirty="0"/>
          </a:p>
          <a:p>
            <a:r>
              <a:rPr lang="en-AU" dirty="0"/>
              <a:t>Mode</a:t>
            </a:r>
          </a:p>
          <a:p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873C75-2A1C-44B9-B680-6049499ABBC5}"/>
              </a:ext>
            </a:extLst>
          </p:cNvPr>
          <p:cNvSpPr txBox="1"/>
          <p:nvPr/>
        </p:nvSpPr>
        <p:spPr>
          <a:xfrm>
            <a:off x="0" y="1594251"/>
            <a:ext cx="4665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7030A0"/>
                </a:solidFill>
              </a:rPr>
              <a:t>4, 7, 15, 15, 23, 31, 43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502FE3-0325-4833-B6BF-C36041AFC41B}"/>
              </a:ext>
            </a:extLst>
          </p:cNvPr>
          <p:cNvSpPr txBox="1"/>
          <p:nvPr/>
        </p:nvSpPr>
        <p:spPr>
          <a:xfrm>
            <a:off x="-10540" y="4245053"/>
            <a:ext cx="4665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7030A0"/>
                </a:solidFill>
              </a:rPr>
              <a:t>2, 7, 2, 6, 3, 2, 6, 7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A1B9D7-82B6-439C-9055-CC7536BDC91C}"/>
              </a:ext>
            </a:extLst>
          </p:cNvPr>
          <p:cNvSpPr txBox="1"/>
          <p:nvPr/>
        </p:nvSpPr>
        <p:spPr>
          <a:xfrm>
            <a:off x="7292681" y="4245053"/>
            <a:ext cx="4665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7030A0"/>
                </a:solidFill>
              </a:rPr>
              <a:t>2, 2, 2, 3, 6, 6, 7, 7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209937-BD9D-46A8-AEEC-C7C6A7E94697}"/>
              </a:ext>
            </a:extLst>
          </p:cNvPr>
          <p:cNvGrpSpPr/>
          <p:nvPr/>
        </p:nvGrpSpPr>
        <p:grpSpPr>
          <a:xfrm>
            <a:off x="4202464" y="4170937"/>
            <a:ext cx="2492470" cy="464288"/>
            <a:chOff x="4666866" y="3155262"/>
            <a:chExt cx="2492470" cy="464288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8D3E677-0353-4269-8A64-D2AABA278A23}"/>
                </a:ext>
              </a:extLst>
            </p:cNvPr>
            <p:cNvCxnSpPr/>
            <p:nvPr/>
          </p:nvCxnSpPr>
          <p:spPr>
            <a:xfrm>
              <a:off x="4666866" y="3619550"/>
              <a:ext cx="2155012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929FBCC-F57B-4457-8A55-564284A30764}"/>
                </a:ext>
              </a:extLst>
            </p:cNvPr>
            <p:cNvSpPr txBox="1"/>
            <p:nvPr/>
          </p:nvSpPr>
          <p:spPr>
            <a:xfrm>
              <a:off x="4775364" y="3155262"/>
              <a:ext cx="23839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Put in order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365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Measures of Center and Spread</a:t>
            </a:r>
            <a:br>
              <a:rPr lang="en-US"/>
            </a:br>
            <a:r>
              <a:rPr lang="en-US"/>
              <a:t>EQ: </a:t>
            </a:r>
            <a:r>
              <a:rPr lang="en-US" sz="2900"/>
              <a:t>What are mode and range and what do they tell us about a data set? </a:t>
            </a:r>
            <a:endParaRPr lang="en-US" sz="2900" dirty="0"/>
          </a:p>
        </p:txBody>
      </p:sp>
      <p:pic>
        <p:nvPicPr>
          <p:cNvPr id="3" name="The+Mean%2C+Median+and+Mode+Toad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9161" y="1858073"/>
            <a:ext cx="8631043" cy="485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76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A3862-2D34-45BB-8337-F7CF41F13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Task Side Practice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5C135B-708F-4953-B49A-C30FC98C0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75211"/>
            <a:ext cx="12192000" cy="294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2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A5773-4E3B-49E4-8094-5E3DA4EE4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Answers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E4155D-3CCC-4D1D-B688-209E0042D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6889"/>
            <a:ext cx="11706315" cy="17622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27F34D-CA26-48AB-96EE-506FB6F85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94291"/>
            <a:ext cx="12004325" cy="176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72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504EE-D352-4FF6-8F8B-0DB6A02C9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4552"/>
            <a:ext cx="9628632" cy="1362113"/>
          </a:xfrm>
        </p:spPr>
        <p:txBody>
          <a:bodyPr/>
          <a:lstStyle/>
          <a:p>
            <a:r>
              <a:rPr lang="en-AU" dirty="0"/>
              <a:t>Extension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C0C883-AE57-41E4-AB91-B44E565F3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4445"/>
            <a:ext cx="12192000" cy="550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4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D5F340F01F94FA2FD29A5E6DC872E" ma:contentTypeVersion="0" ma:contentTypeDescription="Create a new document." ma:contentTypeScope="" ma:versionID="141aba3b8f8cb7f331be6546df69db5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8e4ef66d87525153bd8907774ed28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896FEF9-821E-45A6-82F2-0B1CE4CD8C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F7A874A-6E55-415B-9061-8B2D43DC2F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BC99BC-3A63-4255-9D4F-38C5B80A319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401</Words>
  <Application>Microsoft Office PowerPoint</Application>
  <PresentationFormat>Widescreen</PresentationFormat>
  <Paragraphs>68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Mangal</vt:lpstr>
      <vt:lpstr>Wingdings</vt:lpstr>
      <vt:lpstr>Education 16x9</vt:lpstr>
      <vt:lpstr>Statistical Analysis</vt:lpstr>
      <vt:lpstr>Review from last class</vt:lpstr>
      <vt:lpstr>PowerPoint Presentation</vt:lpstr>
      <vt:lpstr>Measures of Center and Spread EQ: What are mode and range and what do they tell us about a data set? </vt:lpstr>
      <vt:lpstr>Guided Practice</vt:lpstr>
      <vt:lpstr>PowerPoint Presentation</vt:lpstr>
      <vt:lpstr>Task Side Practice</vt:lpstr>
      <vt:lpstr>Answers</vt:lpstr>
      <vt:lpstr>Extension 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2012-09-21T18:31:34Z</dcterms:created>
  <dcterms:modified xsi:type="dcterms:W3CDTF">2018-08-02T04:14:46Z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